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88D"/>
    <a:srgbClr val="FD8B8B"/>
    <a:srgbClr val="65A5DE"/>
    <a:srgbClr val="00B050"/>
    <a:srgbClr val="5B9BD5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 varScale="1">
        <p:scale>
          <a:sx n="77" d="100"/>
          <a:sy n="77" d="100"/>
        </p:scale>
        <p:origin x="30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2522093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63576"/>
            <a:ext cx="1543050" cy="138803"/>
          </a:xfrm>
        </p:spPr>
        <p:txBody>
          <a:bodyPr/>
          <a:lstStyle>
            <a:lvl1pPr>
              <a:defRPr sz="900"/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3995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2" y="10450"/>
            <a:ext cx="3342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事業｜工事写真台紙（工事後）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898872"/>
            <a:ext cx="6497062" cy="2245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2820159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4049038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4229481" y="1086989"/>
              <a:ext cx="2448004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開口部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63995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1173743"/>
            <a:ext cx="6491779" cy="99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・補助事業ポータルではリフォーム工事ごと、工程別に写真を提出（アップロード）する必要があります。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  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　住戸ごと、工程別にファイルを分けて作成し、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・どの部位の写真か分かるように入力してください。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・工事</a:t>
            </a:r>
            <a:r>
              <a:rPr kumimoji="1" lang="en-US" altLang="ja-JP" sz="800" dirty="0">
                <a:solidFill>
                  <a:srgbClr val="FF0000"/>
                </a:solidFill>
              </a:rPr>
              <a:t>【</a:t>
            </a:r>
            <a:r>
              <a:rPr kumimoji="1" lang="ja-JP" altLang="en-US" sz="800" dirty="0">
                <a:solidFill>
                  <a:srgbClr val="FF0000"/>
                </a:solidFill>
              </a:rPr>
              <a:t>前</a:t>
            </a:r>
            <a:r>
              <a:rPr kumimoji="1" lang="en-US" altLang="ja-JP" sz="800" dirty="0">
                <a:solidFill>
                  <a:srgbClr val="FF0000"/>
                </a:solidFill>
              </a:rPr>
              <a:t>】</a:t>
            </a:r>
            <a:r>
              <a:rPr kumimoji="1" lang="ja-JP" altLang="en-US" sz="800" dirty="0">
                <a:solidFill>
                  <a:srgbClr val="FF0000"/>
                </a:solidFill>
              </a:rPr>
              <a:t>写真を撮り忘れた場合「提出免除依頼書」を作成の上、アップロードしてください。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3B48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3B48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177630"/>
            <a:chOff x="180444" y="6716360"/>
            <a:chExt cx="3248549" cy="3177630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177630"/>
            <a:chOff x="3427079" y="6716360"/>
            <a:chExt cx="3248549" cy="3177630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4941" y="2496159"/>
            <a:ext cx="6503080" cy="324000"/>
            <a:chOff x="172537" y="707097"/>
            <a:chExt cx="6503080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2537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29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事業｜工事写真台紙（工事後）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3B48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3B48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#5B9BD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2024-02-28T08:22:53Z</dcterms:modified>
</cp:coreProperties>
</file>